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404" autoAdjust="0"/>
  </p:normalViewPr>
  <p:slideViewPr>
    <p:cSldViewPr snapToGrid="0">
      <p:cViewPr varScale="1">
        <p:scale>
          <a:sx n="69" d="100"/>
          <a:sy n="69" d="100"/>
        </p:scale>
        <p:origin x="7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3/22/2024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5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08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3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94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9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8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1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5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5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949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7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04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6" name="Rectangle 1075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7" name="Rectangle 1076">
            <a:extLst>
              <a:ext uri="{FF2B5EF4-FFF2-40B4-BE49-F238E27FC236}">
                <a16:creationId xmlns:a16="http://schemas.microsoft.com/office/drawing/2014/main" id="{FB65ABA3-820C-4D75-9437-9EFA1ADF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nb-NO"/>
          </a:p>
        </p:txBody>
      </p:sp>
      <p:sp>
        <p:nvSpPr>
          <p:cNvPr id="1078" name="Rectangle 1077">
            <a:extLst>
              <a:ext uri="{FF2B5EF4-FFF2-40B4-BE49-F238E27FC236}">
                <a16:creationId xmlns:a16="http://schemas.microsoft.com/office/drawing/2014/main" id="{036BF2FB-90D8-48DB-BD34-D040CDCFF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1079" name="Rectangle 1078">
            <a:extLst>
              <a:ext uri="{FF2B5EF4-FFF2-40B4-BE49-F238E27FC236}">
                <a16:creationId xmlns:a16="http://schemas.microsoft.com/office/drawing/2014/main" id="{78632963-757B-40C2-BB84-FC6107A54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4" name="Picture 20">
            <a:extLst>
              <a:ext uri="{FF2B5EF4-FFF2-40B4-BE49-F238E27FC236}">
                <a16:creationId xmlns:a16="http://schemas.microsoft.com/office/drawing/2014/main" id="{A4D1B1D9-F619-A17F-A07D-FDB854CE7B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23391"/>
          <a:stretch/>
        </p:blipFill>
        <p:spPr bwMode="auto">
          <a:xfrm>
            <a:off x="20" y="-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0" name="Rectangle 1079">
            <a:extLst>
              <a:ext uri="{FF2B5EF4-FFF2-40B4-BE49-F238E27FC236}">
                <a16:creationId xmlns:a16="http://schemas.microsoft.com/office/drawing/2014/main" id="{2853AE55-7E35-44B0-89F1-3F52B262A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615" y="253548"/>
            <a:ext cx="5612193" cy="636159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DBC4BE4D-4B50-4F51-9F85-4B5D60B02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448" y="407588"/>
            <a:ext cx="5299768" cy="6022878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BD6378-E2AD-B0DE-5299-0E72679B1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043" y="727626"/>
            <a:ext cx="4602152" cy="86790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400" b="1" cap="none" spc="0" dirty="0" err="1"/>
              <a:t>FROKOSTTENNIS</a:t>
            </a:r>
            <a:br>
              <a:rPr lang="en-US" sz="1800" cap="none" spc="0" dirty="0"/>
            </a:br>
            <a:br>
              <a:rPr lang="en-US" sz="1800" cap="none" spc="0" dirty="0"/>
            </a:br>
            <a:endParaRPr lang="en-US" sz="1800" cap="none" spc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05E0D-EA59-7925-AF1A-CB6FDBA5E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043" y="1224793"/>
            <a:ext cx="4602152" cy="479419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l">
              <a:lnSpc>
                <a:spcPct val="90000"/>
              </a:lnSpc>
              <a:spcAft>
                <a:spcPts val="800"/>
              </a:spcAft>
            </a:pPr>
            <a:r>
              <a:rPr lang="en-US" sz="1100" dirty="0">
                <a:solidFill>
                  <a:schemeClr val="tx1"/>
                </a:solidFill>
              </a:rPr>
              <a:t>3 </a:t>
            </a:r>
            <a:r>
              <a:rPr lang="en-US" sz="1100" dirty="0" err="1">
                <a:solidFill>
                  <a:schemeClr val="tx1"/>
                </a:solidFill>
              </a:rPr>
              <a:t>onsdager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april</a:t>
            </a:r>
            <a:r>
              <a:rPr lang="en-US" sz="1100" dirty="0">
                <a:solidFill>
                  <a:schemeClr val="tx1"/>
                </a:solidFill>
              </a:rPr>
              <a:t> og </a:t>
            </a:r>
            <a:r>
              <a:rPr lang="en-US" sz="1100" dirty="0" err="1">
                <a:solidFill>
                  <a:schemeClr val="tx1"/>
                </a:solidFill>
              </a:rPr>
              <a:t>mai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arrangeres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frokosttennis</a:t>
            </a:r>
            <a:r>
              <a:rPr lang="en-US" sz="1100" dirty="0">
                <a:solidFill>
                  <a:schemeClr val="tx1"/>
                </a:solidFill>
              </a:rPr>
              <a:t> med </a:t>
            </a:r>
            <a:r>
              <a:rPr lang="en-US" sz="1100" dirty="0" err="1">
                <a:solidFill>
                  <a:schemeClr val="tx1"/>
                </a:solidFill>
              </a:rPr>
              <a:t>trenercoaching</a:t>
            </a:r>
            <a:r>
              <a:rPr lang="en-US" sz="1100" dirty="0">
                <a:solidFill>
                  <a:schemeClr val="tx1"/>
                </a:solidFill>
              </a:rPr>
              <a:t> for </a:t>
            </a:r>
            <a:r>
              <a:rPr lang="en-US" sz="1100" dirty="0" err="1">
                <a:solidFill>
                  <a:schemeClr val="tx1"/>
                </a:solidFill>
              </a:rPr>
              <a:t>morgenglade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tennismedlemmer</a:t>
            </a:r>
            <a:r>
              <a:rPr lang="en-US" sz="1100" dirty="0">
                <a:solidFill>
                  <a:schemeClr val="tx1"/>
                </a:solidFill>
              </a:rPr>
              <a:t>!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Her handler det om å </a:t>
            </a:r>
            <a:r>
              <a:rPr lang="en-US" sz="1100" dirty="0" err="1">
                <a:solidFill>
                  <a:schemeClr val="tx1"/>
                </a:solidFill>
              </a:rPr>
              <a:t>få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en</a:t>
            </a:r>
            <a:r>
              <a:rPr lang="en-US" sz="1100" dirty="0">
                <a:solidFill>
                  <a:schemeClr val="tx1"/>
                </a:solidFill>
              </a:rPr>
              <a:t> god start bra </a:t>
            </a:r>
            <a:r>
              <a:rPr lang="en-US" sz="1100" dirty="0" err="1">
                <a:solidFill>
                  <a:schemeClr val="tx1"/>
                </a:solidFill>
              </a:rPr>
              <a:t>på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dagen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en-US" sz="1100" dirty="0" err="1">
                <a:solidFill>
                  <a:schemeClr val="tx1"/>
                </a:solidFill>
              </a:rPr>
              <a:t>sammen</a:t>
            </a:r>
            <a:r>
              <a:rPr lang="en-US" sz="1100" dirty="0">
                <a:solidFill>
                  <a:schemeClr val="tx1"/>
                </a:solidFill>
              </a:rPr>
              <a:t> med </a:t>
            </a:r>
            <a:r>
              <a:rPr lang="en-US" sz="1100" dirty="0" err="1">
                <a:solidFill>
                  <a:schemeClr val="tx1"/>
                </a:solidFill>
              </a:rPr>
              <a:t>andre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både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på</a:t>
            </a:r>
            <a:r>
              <a:rPr lang="en-US" sz="1100" dirty="0">
                <a:solidFill>
                  <a:schemeClr val="tx1"/>
                </a:solidFill>
              </a:rPr>
              <a:t> og </a:t>
            </a:r>
            <a:r>
              <a:rPr lang="en-US" sz="1100" dirty="0" err="1">
                <a:solidFill>
                  <a:schemeClr val="tx1"/>
                </a:solidFill>
              </a:rPr>
              <a:t>utenfor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banen</a:t>
            </a:r>
            <a:r>
              <a:rPr lang="en-US" sz="1100" dirty="0">
                <a:solidFill>
                  <a:schemeClr val="tx1"/>
                </a:solidFill>
              </a:rPr>
              <a:t>. Ved </a:t>
            </a:r>
            <a:r>
              <a:rPr lang="en-US" sz="1100" dirty="0" err="1">
                <a:solidFill>
                  <a:schemeClr val="tx1"/>
                </a:solidFill>
              </a:rPr>
              <a:t>suksess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blir</a:t>
            </a:r>
            <a:r>
              <a:rPr lang="en-US" sz="1100" dirty="0">
                <a:solidFill>
                  <a:schemeClr val="tx1"/>
                </a:solidFill>
              </a:rPr>
              <a:t> det </a:t>
            </a:r>
            <a:r>
              <a:rPr lang="en-US" sz="1100" dirty="0" err="1">
                <a:solidFill>
                  <a:schemeClr val="tx1"/>
                </a:solidFill>
              </a:rPr>
              <a:t>satt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opp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flere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dager</a:t>
            </a:r>
            <a:r>
              <a:rPr lang="en-US" sz="1100" dirty="0">
                <a:solidFill>
                  <a:schemeClr val="tx1"/>
                </a:solidFill>
              </a:rPr>
              <a:t> med </a:t>
            </a:r>
            <a:r>
              <a:rPr lang="en-US" sz="1100" dirty="0" err="1">
                <a:solidFill>
                  <a:schemeClr val="tx1"/>
                </a:solidFill>
              </a:rPr>
              <a:t>frokosttennis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br>
              <a:rPr lang="en-US" sz="1100" dirty="0">
                <a:solidFill>
                  <a:schemeClr val="tx1"/>
                </a:solidFill>
              </a:rPr>
            </a:b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b="1" dirty="0" err="1">
                <a:solidFill>
                  <a:schemeClr val="tx1"/>
                </a:solidFill>
              </a:rPr>
              <a:t>Datoer</a:t>
            </a:r>
            <a:r>
              <a:rPr lang="en-US" sz="1100" b="1" dirty="0">
                <a:solidFill>
                  <a:schemeClr val="tx1"/>
                </a:solidFill>
              </a:rPr>
              <a:t>: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17/4, 24/4, 8/5 </a:t>
            </a:r>
          </a:p>
          <a:p>
            <a:pPr algn="l">
              <a:lnSpc>
                <a:spcPct val="90000"/>
              </a:lnSpc>
              <a:spcAft>
                <a:spcPts val="800"/>
              </a:spcAft>
            </a:pPr>
            <a:r>
              <a:rPr lang="en-US" sz="1100" dirty="0">
                <a:solidFill>
                  <a:schemeClr val="tx1"/>
                </a:solidFill>
              </a:rPr>
              <a:t>Ved </a:t>
            </a:r>
            <a:r>
              <a:rPr lang="en-US" sz="1100" dirty="0" err="1">
                <a:solidFill>
                  <a:schemeClr val="tx1"/>
                </a:solidFill>
              </a:rPr>
              <a:t>deltakelse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på</a:t>
            </a:r>
            <a:r>
              <a:rPr lang="en-US" sz="1100" dirty="0">
                <a:solidFill>
                  <a:schemeClr val="tx1"/>
                </a:solidFill>
              </a:rPr>
              <a:t> alle 3 </a:t>
            </a:r>
            <a:r>
              <a:rPr lang="en-US" sz="1100" dirty="0" err="1">
                <a:solidFill>
                  <a:schemeClr val="tx1"/>
                </a:solidFill>
              </a:rPr>
              <a:t>tilfeller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får</a:t>
            </a:r>
            <a:r>
              <a:rPr lang="en-US" sz="1100" dirty="0">
                <a:solidFill>
                  <a:schemeClr val="tx1"/>
                </a:solidFill>
              </a:rPr>
              <a:t> man et </a:t>
            </a:r>
            <a:r>
              <a:rPr lang="en-US" sz="1100" dirty="0" err="1">
                <a:solidFill>
                  <a:schemeClr val="tx1"/>
                </a:solidFill>
              </a:rPr>
              <a:t>valgfritt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ballrør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fra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Proshop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br>
              <a:rPr lang="en-US" sz="1100" dirty="0">
                <a:solidFill>
                  <a:schemeClr val="tx1"/>
                </a:solidFill>
              </a:rPr>
            </a:b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b="1" dirty="0" err="1">
                <a:solidFill>
                  <a:schemeClr val="tx1"/>
                </a:solidFill>
              </a:rPr>
              <a:t>Tid</a:t>
            </a:r>
            <a:r>
              <a:rPr lang="en-US" sz="1100" b="1" dirty="0">
                <a:solidFill>
                  <a:schemeClr val="tx1"/>
                </a:solidFill>
              </a:rPr>
              <a:t>: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Kl 07.00-08.00 </a:t>
            </a:r>
            <a:r>
              <a:rPr lang="en-US" sz="1100" dirty="0" err="1">
                <a:solidFill>
                  <a:schemeClr val="tx1"/>
                </a:solidFill>
              </a:rPr>
              <a:t>Tennisspill</a:t>
            </a:r>
            <a:r>
              <a:rPr lang="en-US" sz="1100" dirty="0">
                <a:solidFill>
                  <a:schemeClr val="tx1"/>
                </a:solidFill>
              </a:rPr>
              <a:t> med coach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Kl.08.00-09.00 </a:t>
            </a:r>
            <a:r>
              <a:rPr lang="en-US" sz="1100" dirty="0" err="1">
                <a:solidFill>
                  <a:schemeClr val="tx1"/>
                </a:solidFill>
              </a:rPr>
              <a:t>Hjemmelaget</a:t>
            </a:r>
            <a:r>
              <a:rPr lang="en-US" sz="1100" dirty="0">
                <a:solidFill>
                  <a:schemeClr val="tx1"/>
                </a:solidFill>
              </a:rPr>
              <a:t> og </a:t>
            </a:r>
            <a:r>
              <a:rPr lang="en-US" sz="1100" dirty="0" err="1">
                <a:solidFill>
                  <a:schemeClr val="tx1"/>
                </a:solidFill>
              </a:rPr>
              <a:t>næringsrik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frokost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kafen</a:t>
            </a:r>
            <a:r>
              <a:rPr lang="en-US" sz="1100" dirty="0">
                <a:solidFill>
                  <a:schemeClr val="tx1"/>
                </a:solidFill>
              </a:rPr>
              <a:t> (</a:t>
            </a:r>
            <a:r>
              <a:rPr lang="en-US" sz="1100" dirty="0" err="1">
                <a:solidFill>
                  <a:schemeClr val="tx1"/>
                </a:solidFill>
              </a:rPr>
              <a:t>kan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også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fås</a:t>
            </a:r>
            <a:r>
              <a:rPr lang="en-US" sz="1100" dirty="0">
                <a:solidFill>
                  <a:schemeClr val="tx1"/>
                </a:solidFill>
              </a:rPr>
              <a:t> to-go)</a:t>
            </a:r>
          </a:p>
          <a:p>
            <a:pPr algn="l">
              <a:lnSpc>
                <a:spcPct val="90000"/>
              </a:lnSpc>
              <a:spcAft>
                <a:spcPts val="800"/>
              </a:spcAft>
            </a:pPr>
            <a:r>
              <a:rPr lang="en-US" sz="1100" b="1" dirty="0" err="1">
                <a:solidFill>
                  <a:schemeClr val="tx1"/>
                </a:solidFill>
              </a:rPr>
              <a:t>Antall</a:t>
            </a:r>
            <a:r>
              <a:rPr lang="en-US" sz="1100" b="1" dirty="0">
                <a:solidFill>
                  <a:schemeClr val="tx1"/>
                </a:solidFill>
              </a:rPr>
              <a:t> </a:t>
            </a:r>
            <a:r>
              <a:rPr lang="en-US" sz="1100" b="1" dirty="0" err="1">
                <a:solidFill>
                  <a:schemeClr val="tx1"/>
                </a:solidFill>
              </a:rPr>
              <a:t>deltaker</a:t>
            </a:r>
            <a:r>
              <a:rPr lang="en-US" sz="1100" b="1" dirty="0">
                <a:solidFill>
                  <a:schemeClr val="tx1"/>
                </a:solidFill>
              </a:rPr>
              <a:t> pr gang: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Minimum 4, </a:t>
            </a:r>
            <a:r>
              <a:rPr lang="en-US" sz="1100" dirty="0" err="1">
                <a:solidFill>
                  <a:schemeClr val="tx1"/>
                </a:solidFill>
              </a:rPr>
              <a:t>maks</a:t>
            </a:r>
            <a:r>
              <a:rPr lang="en-US" sz="1100" dirty="0">
                <a:solidFill>
                  <a:schemeClr val="tx1"/>
                </a:solidFill>
              </a:rPr>
              <a:t> 12</a:t>
            </a:r>
          </a:p>
          <a:p>
            <a:pPr algn="l">
              <a:lnSpc>
                <a:spcPct val="90000"/>
              </a:lnSpc>
              <a:spcAft>
                <a:spcPts val="800"/>
              </a:spcAft>
            </a:pPr>
            <a:r>
              <a:rPr lang="en-US" sz="1100" b="1" dirty="0">
                <a:solidFill>
                  <a:schemeClr val="tx1"/>
                </a:solidFill>
              </a:rPr>
              <a:t>Pris pr pers: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300 pr gang </a:t>
            </a:r>
            <a:br>
              <a:rPr lang="en-US" sz="1100" dirty="0">
                <a:solidFill>
                  <a:schemeClr val="tx1"/>
                </a:solidFill>
              </a:rPr>
            </a:b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 err="1">
                <a:solidFill>
                  <a:schemeClr val="tx1"/>
                </a:solidFill>
              </a:rPr>
              <a:t>Påmelding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skjer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senest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fredag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uka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før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kommende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runde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en-US" sz="1100" dirty="0" err="1">
                <a:solidFill>
                  <a:schemeClr val="tx1"/>
                </a:solidFill>
              </a:rPr>
              <a:t>gjennom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Matchi</a:t>
            </a:r>
            <a:endParaRPr lang="en-US" sz="11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Aft>
                <a:spcPts val="800"/>
              </a:spcAft>
            </a:pP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 err="1">
                <a:solidFill>
                  <a:schemeClr val="tx1"/>
                </a:solidFill>
              </a:rPr>
              <a:t>Trener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vil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sette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sammen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gruppe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utifra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spelerstyrke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ønsker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en-US" sz="1100" dirty="0" err="1">
                <a:solidFill>
                  <a:schemeClr val="tx1"/>
                </a:solidFill>
              </a:rPr>
              <a:t>slik</a:t>
            </a:r>
            <a:r>
              <a:rPr lang="en-US" sz="1100" dirty="0">
                <a:solidFill>
                  <a:schemeClr val="tx1"/>
                </a:solidFill>
              </a:rPr>
              <a:t> at alle </a:t>
            </a:r>
            <a:r>
              <a:rPr lang="en-US" sz="1100" dirty="0" err="1">
                <a:solidFill>
                  <a:schemeClr val="tx1"/>
                </a:solidFill>
              </a:rPr>
              <a:t>deltaker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får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mest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mulig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ut</a:t>
            </a:r>
            <a:r>
              <a:rPr lang="en-US" sz="1100" dirty="0">
                <a:solidFill>
                  <a:schemeClr val="tx1"/>
                </a:solidFill>
              </a:rPr>
              <a:t> av </a:t>
            </a:r>
            <a:r>
              <a:rPr lang="en-US" sz="1100" dirty="0" err="1">
                <a:solidFill>
                  <a:schemeClr val="tx1"/>
                </a:solidFill>
              </a:rPr>
              <a:t>treningen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Husk: Ved </a:t>
            </a:r>
            <a:r>
              <a:rPr lang="en-US" sz="1100" dirty="0" err="1">
                <a:solidFill>
                  <a:schemeClr val="tx1"/>
                </a:solidFill>
              </a:rPr>
              <a:t>påmelding</a:t>
            </a:r>
            <a:r>
              <a:rPr lang="en-US" sz="1100" dirty="0">
                <a:solidFill>
                  <a:schemeClr val="tx1"/>
                </a:solidFill>
              </a:rPr>
              <a:t> send in </a:t>
            </a:r>
            <a:r>
              <a:rPr lang="en-US" sz="1100" dirty="0" err="1">
                <a:solidFill>
                  <a:schemeClr val="tx1"/>
                </a:solidFill>
              </a:rPr>
              <a:t>eventuelle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allergier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</a:p>
          <a:p>
            <a:pPr algn="l">
              <a:lnSpc>
                <a:spcPct val="90000"/>
              </a:lnSpc>
              <a:spcAft>
                <a:spcPts val="800"/>
              </a:spcAft>
            </a:pPr>
            <a:endParaRPr lang="en-US" sz="11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Aft>
                <a:spcPts val="800"/>
              </a:spcAft>
            </a:pPr>
            <a:br>
              <a:rPr lang="en-US" sz="1050" dirty="0">
                <a:solidFill>
                  <a:schemeClr val="tx1"/>
                </a:solidFill>
                <a:effectLst/>
              </a:rPr>
            </a:b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5" name="Bilde 4" descr="Et bilde som inneholder skjermbilde, Grafikk, design&#10;&#10;Automatisk generert beskrivelse">
            <a:extLst>
              <a:ext uri="{FF2B5EF4-FFF2-40B4-BE49-F238E27FC236}">
                <a16:creationId xmlns:a16="http://schemas.microsoft.com/office/drawing/2014/main" id="{7E47C987-71E9-728F-7D52-2773F53FCB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69" y="4280139"/>
            <a:ext cx="2510270" cy="251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922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Century Gothic</vt:lpstr>
      <vt:lpstr>Garamond</vt:lpstr>
      <vt:lpstr>Gill Sans MT</vt:lpstr>
      <vt:lpstr>SavonVTI</vt:lpstr>
      <vt:lpstr>FROKOSTTENNIS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FROKOSTTENNIS  </dc:title>
  <dc:creator>Rebecca Taernstroem</dc:creator>
  <cp:lastModifiedBy>Leif Rune Larsen</cp:lastModifiedBy>
  <cp:revision>4</cp:revision>
  <dcterms:created xsi:type="dcterms:W3CDTF">2024-02-13T11:26:40Z</dcterms:created>
  <dcterms:modified xsi:type="dcterms:W3CDTF">2024-03-22T13:57:05Z</dcterms:modified>
</cp:coreProperties>
</file>